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8DD4-C42C-46BA-BB81-4E6B5C60F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14982-92BF-4034-9C59-07D380B18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A74D-014D-4FCE-8B3D-7F6BAF5E3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11E14-17A5-4936-B563-CEDDD72D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91836-D6DA-4A81-B928-AD22804B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9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5B9C-A8D9-453D-BD80-CDEDB55E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BECE6-0DCD-45C6-BFF5-24FB90081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B499F-8149-420F-BC26-B6F65DB7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7FF92-9D9F-406B-AF74-B56AA5BD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E1001-5C44-440A-9C07-4D19A148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0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1E1F6-A5B6-4104-A872-6CB6E7BE1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E38C4-EB67-4F24-963F-895C6C31E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142E9-F058-4B5B-B31D-D92E0AD2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624F-C3FB-4AF0-B75D-62E89E49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37C90-F14A-4027-A260-1B4BDB55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7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7F32-2E2E-473D-8DCF-40D7FBB1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4C3C-6701-4C88-914D-EDF3C0014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090E0-4E79-4920-9462-F60A45DA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36D5D-79D6-43DC-9537-AA5266C8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6C76D-BCA0-4564-8276-F99562D9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F035-FB38-4178-B6B8-45DDA552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0DE8E-DB8D-4BDB-8370-F800608C2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C152A-1350-41C2-8973-07F1D8B8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4AB2-0EE5-44A6-AE66-C042A1FE9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A7A77-F3B9-4F07-AEA2-DE009290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8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822D-22B4-4DDB-9854-EB4F9B38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C2E2A-446C-4AF6-AB37-CD595C137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2F23E-75D4-44D6-AEBB-3CA765442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EF8F4-99FB-4BD9-809A-C5FE5132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8A00A-26FB-484E-AAB6-C0504EDC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F182C-8B34-4F28-9791-1B17A002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1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B6C3-2947-4E44-8C44-B4B8AF6A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8A485-A3AA-490D-83DB-271E6F9DF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A1890-BA17-46E9-BEC1-096974094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585B3-A367-4FCA-871A-7F25C4F8E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D7BE2-C514-4643-9D8F-6D5FF4809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84F0A-B2E3-4420-80B2-D1492225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8376D-E1DE-4BE6-A10D-57732513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F6976-8B62-437F-A757-1A823FC9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7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3ED8-E993-496B-BE1F-1D6918DB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CB3D6-2799-42D3-ADCD-B97078A0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47EB6-0F47-43A9-997B-C709B51F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9358C-6F68-4C37-9127-735C039E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9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C0F9DB-7986-4656-AD2E-9ED4BE9CF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29D60-C637-4AF5-A208-D2E2E4E1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22092-20B9-4C84-B016-174F024A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7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6DF0A-EDF5-43CC-B7ED-A742DC2F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6B8E-53AC-492E-AC4F-4027A7DE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A99E7-942D-4C09-A31B-9A006B96D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8D87B-33F4-4271-9EAE-0312338B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DB6EB-6494-4AAF-8852-1969CB79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CA6B9-0C7E-44DF-8BE3-5FE104C1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6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9DED1-3BE8-49F2-BF4B-6A00AA0C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DF4CC-BA37-456C-9830-DA2EF4D0C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C708D-B125-4147-BDED-FF71CB0EC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C14F5-7670-4F59-8BA1-FFD97476C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B506C-9E54-40CC-9D4D-1DA40C0A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75166-3EDE-445E-BF4F-9B8B75E0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3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B823D-33B4-434A-A731-730A3839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7DEE2-B18F-4906-811D-F67990877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2DB0C-F9CF-4CD0-BFB2-111888F47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7A95-BE74-4B8F-9925-F8CE8EEB774D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35C72-F877-4D76-9B4E-52CB45718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63A92-6220-4CB7-98D5-64EC351BB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1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AC1D-4DC0-4556-AE79-CED88821C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91230"/>
          </a:xfrm>
        </p:spPr>
        <p:txBody>
          <a:bodyPr>
            <a:noAutofit/>
          </a:bodyPr>
          <a:lstStyle/>
          <a:p>
            <a:r>
              <a:rPr lang="en-US" sz="4000" dirty="0"/>
              <a:t>Mel Robbins - Self-Motivation</a:t>
            </a:r>
          </a:p>
        </p:txBody>
      </p:sp>
      <p:pic>
        <p:nvPicPr>
          <p:cNvPr id="3" name="Mel Robbins - Self-Motiv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7937" y="2448407"/>
            <a:ext cx="4916125" cy="259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Mel Robbins - Self-Motivation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- Awareness</dc:title>
  <dc:creator>Dale Halm</dc:creator>
  <cp:lastModifiedBy>Jason Flathers</cp:lastModifiedBy>
  <cp:revision>10</cp:revision>
  <dcterms:created xsi:type="dcterms:W3CDTF">2019-04-13T02:20:47Z</dcterms:created>
  <dcterms:modified xsi:type="dcterms:W3CDTF">2019-04-20T17:55:14Z</dcterms:modified>
</cp:coreProperties>
</file>